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3" r:id="rId3"/>
    <p:sldId id="264" r:id="rId4"/>
    <p:sldId id="266" r:id="rId5"/>
    <p:sldId id="267" r:id="rId6"/>
    <p:sldId id="268" r:id="rId7"/>
    <p:sldId id="269" r:id="rId8"/>
    <p:sldId id="272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96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8127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82762-1649-4C54-BF93-809A6934DDD2}" type="datetimeFigureOut">
              <a:rPr lang="en-US" smtClean="0"/>
              <a:t>26/11/2021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C2549-24EA-4FC6-A0E4-9CFAB3176A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916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6314" y="819150"/>
            <a:ext cx="83058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BÀI 11: PHÉP TRỪ TRONG PHẠM VI 10</a:t>
            </a:r>
          </a:p>
          <a:p>
            <a:pPr algn="ctr"/>
            <a:r>
              <a:rPr lang="en-US" sz="5400" b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(TIẾT 2)</a:t>
            </a:r>
            <a:endParaRPr lang="en-US" sz="5400" b="1" cap="none" spc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39866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45" t="12695" r="5241" b="65037"/>
          <a:stretch/>
        </p:blipFill>
        <p:spPr>
          <a:xfrm>
            <a:off x="0" y="895350"/>
            <a:ext cx="9063746" cy="357867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90800" y="209550"/>
            <a:ext cx="327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Tách ra còn lại mấy?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257800" y="3333750"/>
            <a:ext cx="5334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5" name="Oval 4"/>
          <p:cNvSpPr/>
          <p:nvPr/>
        </p:nvSpPr>
        <p:spPr>
          <a:xfrm>
            <a:off x="1066800" y="1504950"/>
            <a:ext cx="685800" cy="685800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990600" y="2266950"/>
            <a:ext cx="685800" cy="685800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752600" y="1809750"/>
            <a:ext cx="685800" cy="685800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373086" y="1123950"/>
            <a:ext cx="685800" cy="685800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276600" y="1657350"/>
            <a:ext cx="685800" cy="685800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944586" y="2190750"/>
            <a:ext cx="685800" cy="685800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7" t="26667" r="58951" b="66137"/>
          <a:stretch/>
        </p:blipFill>
        <p:spPr>
          <a:xfrm>
            <a:off x="6477000" y="55740"/>
            <a:ext cx="2667000" cy="83961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39DC56B-CC41-45F9-8EB4-D088477D7213}"/>
              </a:ext>
            </a:extLst>
          </p:cNvPr>
          <p:cNvSpPr txBox="1"/>
          <p:nvPr/>
        </p:nvSpPr>
        <p:spPr>
          <a:xfrm>
            <a:off x="6477000" y="3368322"/>
            <a:ext cx="19812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662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46914E-6 L 0.125 2.46914E-6 C 0.18107 2.46914E-6 0.25 0.06913 0.25 0.125 L 0.25 0.25 " pathEditMode="relative" rAng="0" ptsTypes="AAAA">
                                      <p:cBhvr>
                                        <p:cTn id="4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90800" y="209550"/>
            <a:ext cx="327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Tách ra còn lại mấy?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39" t="34709" r="4937" b="43915"/>
          <a:stretch/>
        </p:blipFill>
        <p:spPr>
          <a:xfrm>
            <a:off x="-1" y="735490"/>
            <a:ext cx="9082676" cy="3512660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5267678" y="2419350"/>
            <a:ext cx="5334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5" name="Oval 4"/>
          <p:cNvSpPr/>
          <p:nvPr/>
        </p:nvSpPr>
        <p:spPr>
          <a:xfrm>
            <a:off x="990600" y="1047750"/>
            <a:ext cx="2667000" cy="1485900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66B646-A68A-43D1-9D6F-D9C08CCEF52B}"/>
              </a:ext>
            </a:extLst>
          </p:cNvPr>
          <p:cNvSpPr txBox="1"/>
          <p:nvPr/>
        </p:nvSpPr>
        <p:spPr>
          <a:xfrm>
            <a:off x="6477000" y="3181350"/>
            <a:ext cx="19812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78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0.125 2.22222E-6 C 0.18107 2.22222E-6 0.25 0.06913 0.25 0.125 L 0.25 0.25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7" t="55873" r="61039" b="36085"/>
          <a:stretch/>
        </p:blipFill>
        <p:spPr>
          <a:xfrm>
            <a:off x="6753371" y="57150"/>
            <a:ext cx="2379743" cy="8953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64" t="68360" r="39648" b="8148"/>
          <a:stretch/>
        </p:blipFill>
        <p:spPr>
          <a:xfrm>
            <a:off x="0" y="952500"/>
            <a:ext cx="5410200" cy="341211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71" t="73227" r="6763" b="6032"/>
          <a:stretch/>
        </p:blipFill>
        <p:spPr>
          <a:xfrm>
            <a:off x="5410200" y="955220"/>
            <a:ext cx="3737132" cy="3521529"/>
          </a:xfrm>
          <a:prstGeom prst="rect">
            <a:avLst/>
          </a:prstGeom>
        </p:spPr>
      </p:pic>
      <p:sp>
        <p:nvSpPr>
          <p:cNvPr id="9" name="Rounded Rectangle 8"/>
          <p:cNvSpPr/>
          <p:nvPr/>
        </p:nvSpPr>
        <p:spPr>
          <a:xfrm>
            <a:off x="4572000" y="3339193"/>
            <a:ext cx="5334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657600" y="3314700"/>
            <a:ext cx="5334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447800" y="3790950"/>
            <a:ext cx="5334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420038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50" t="4445" r="6488" b="70581"/>
          <a:stretch/>
        </p:blipFill>
        <p:spPr>
          <a:xfrm>
            <a:off x="-32293" y="438150"/>
            <a:ext cx="9176293" cy="3733800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8458200" y="3486150"/>
            <a:ext cx="5334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7467600" y="3486150"/>
            <a:ext cx="5334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7467600" y="2419350"/>
            <a:ext cx="5334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854086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88" t="32804" r="7102" b="38625"/>
          <a:stretch/>
        </p:blipFill>
        <p:spPr>
          <a:xfrm>
            <a:off x="10886" y="104515"/>
            <a:ext cx="9133114" cy="4372235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3810000" y="1047750"/>
            <a:ext cx="5334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8305800" y="1757232"/>
            <a:ext cx="5334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8305800" y="1047750"/>
            <a:ext cx="5334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810000" y="3638550"/>
            <a:ext cx="5334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810000" y="2952750"/>
            <a:ext cx="5334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810000" y="1757232"/>
            <a:ext cx="5334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305800" y="3638550"/>
            <a:ext cx="5334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8305800" y="2952750"/>
            <a:ext cx="5334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819957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82" t="66032" r="81255" b="29947"/>
          <a:stretch/>
        </p:blipFill>
        <p:spPr>
          <a:xfrm>
            <a:off x="6629400" y="35380"/>
            <a:ext cx="2079171" cy="96351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72" t="70899" r="6183" b="6667"/>
          <a:stretch/>
        </p:blipFill>
        <p:spPr>
          <a:xfrm>
            <a:off x="0" y="1053477"/>
            <a:ext cx="9144000" cy="3563472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8441871" y="4056841"/>
            <a:ext cx="5334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7402285" y="4056841"/>
            <a:ext cx="5334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248400" y="4056841"/>
            <a:ext cx="647700" cy="533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623859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1581150"/>
            <a:ext cx="7154587" cy="11430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CHÀO TẠM BIỆT CÁC EM</a:t>
            </a:r>
          </a:p>
        </p:txBody>
      </p:sp>
    </p:spTree>
    <p:extLst>
      <p:ext uri="{BB962C8B-B14F-4D97-AF65-F5344CB8AC3E}">
        <p14:creationId xmlns:p14="http://schemas.microsoft.com/office/powerpoint/2010/main" val="3230242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49</Words>
  <Application>Microsoft Office PowerPoint</Application>
  <PresentationFormat>On-screen Show (16:9)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KimAnh</dc:creator>
  <cp:lastModifiedBy>tam do</cp:lastModifiedBy>
  <cp:revision>44</cp:revision>
  <dcterms:created xsi:type="dcterms:W3CDTF">2020-08-19T03:47:13Z</dcterms:created>
  <dcterms:modified xsi:type="dcterms:W3CDTF">2021-11-26T04:10:22Z</dcterms:modified>
</cp:coreProperties>
</file>