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4" r:id="rId4"/>
    <p:sldId id="266" r:id="rId5"/>
    <p:sldId id="267" r:id="rId6"/>
    <p:sldId id="268" r:id="rId7"/>
    <p:sldId id="269" r:id="rId8"/>
    <p:sldId id="27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1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82762-1649-4C54-BF93-809A6934DDD2}" type="datetimeFigureOut">
              <a:rPr lang="en-US" smtClean="0"/>
              <a:t>26/11/2021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2549-24EA-4FC6-A0E4-9CFAB3176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314" y="819150"/>
            <a:ext cx="8305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BÀI 11: PHÉP TRỪ TRONG PHẠM VI 10</a:t>
            </a:r>
          </a:p>
          <a:p>
            <a:pPr algn="ctr"/>
            <a:r>
              <a:rPr lang="en-US" sz="54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(TIẾT 2)</a:t>
            </a:r>
            <a:endParaRPr lang="en-US" sz="54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86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5" t="12695" r="5241" b="65037"/>
          <a:stretch/>
        </p:blipFill>
        <p:spPr>
          <a:xfrm>
            <a:off x="0" y="895350"/>
            <a:ext cx="9063746" cy="35786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20955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Tách ra còn lại mấy?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257800" y="3333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" name="Oval 4"/>
          <p:cNvSpPr/>
          <p:nvPr/>
        </p:nvSpPr>
        <p:spPr>
          <a:xfrm>
            <a:off x="1066800" y="15049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22669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52600" y="18097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73086" y="11239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6600" y="16573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4586" y="2190750"/>
            <a:ext cx="685800" cy="6858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" t="26667" r="58951" b="66137"/>
          <a:stretch/>
        </p:blipFill>
        <p:spPr>
          <a:xfrm>
            <a:off x="6477000" y="55740"/>
            <a:ext cx="2667000" cy="8396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9DC56B-CC41-45F9-8EB4-D088477D7213}"/>
              </a:ext>
            </a:extLst>
          </p:cNvPr>
          <p:cNvSpPr txBox="1"/>
          <p:nvPr/>
        </p:nvSpPr>
        <p:spPr>
          <a:xfrm>
            <a:off x="6477000" y="3368322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6914E-6 L 0.125 2.46914E-6 C 0.18107 2.46914E-6 0.25 0.06913 0.25 0.125 L 0.25 0.25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0955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Tách ra còn lại mấy?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9" t="34709" r="4937" b="43915"/>
          <a:stretch/>
        </p:blipFill>
        <p:spPr>
          <a:xfrm>
            <a:off x="-1" y="735490"/>
            <a:ext cx="9082676" cy="351266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267678" y="24193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1047750"/>
            <a:ext cx="2667000" cy="148590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66B646-A68A-43D1-9D6F-D9C08CCEF52B}"/>
              </a:ext>
            </a:extLst>
          </p:cNvPr>
          <p:cNvSpPr txBox="1"/>
          <p:nvPr/>
        </p:nvSpPr>
        <p:spPr>
          <a:xfrm>
            <a:off x="6477000" y="3181350"/>
            <a:ext cx="1981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5 2.22222E-6 C 0.18107 2.22222E-6 0.25 0.06913 0.25 0.125 L 0.25 0.2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" t="55873" r="61039" b="36085"/>
          <a:stretch/>
        </p:blipFill>
        <p:spPr>
          <a:xfrm>
            <a:off x="6753371" y="57150"/>
            <a:ext cx="2379743" cy="895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4" t="68360" r="39648" b="8148"/>
          <a:stretch/>
        </p:blipFill>
        <p:spPr>
          <a:xfrm>
            <a:off x="0" y="952500"/>
            <a:ext cx="5410200" cy="34121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71" t="73227" r="6763" b="6032"/>
          <a:stretch/>
        </p:blipFill>
        <p:spPr>
          <a:xfrm>
            <a:off x="5410200" y="955220"/>
            <a:ext cx="3737132" cy="352152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572000" y="3339193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57600" y="331470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47800" y="37909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00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" t="4445" r="6488" b="70581"/>
          <a:stretch/>
        </p:blipFill>
        <p:spPr>
          <a:xfrm>
            <a:off x="-32293" y="438150"/>
            <a:ext cx="9176293" cy="3733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458200" y="34861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467600" y="34861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67600" y="24193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540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8" t="32804" r="7102" b="38625"/>
          <a:stretch/>
        </p:blipFill>
        <p:spPr>
          <a:xfrm>
            <a:off x="10886" y="104515"/>
            <a:ext cx="9133114" cy="437223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810000" y="1047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05800" y="1757232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305800" y="1047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10000" y="36385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0" y="2952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0" y="1757232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05800" y="36385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05800" y="2952750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1995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2" t="66032" r="81255" b="29947"/>
          <a:stretch/>
        </p:blipFill>
        <p:spPr>
          <a:xfrm>
            <a:off x="6629400" y="35380"/>
            <a:ext cx="2079171" cy="9635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2" t="70899" r="6183" b="6667"/>
          <a:stretch/>
        </p:blipFill>
        <p:spPr>
          <a:xfrm>
            <a:off x="0" y="1053477"/>
            <a:ext cx="9144000" cy="356347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441871" y="4056841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402285" y="4056841"/>
            <a:ext cx="5334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48400" y="4056841"/>
            <a:ext cx="647700" cy="53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2385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581150"/>
            <a:ext cx="7154587" cy="1143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CHÀO TẠM BIỆT CÁC EM</a:t>
            </a:r>
          </a:p>
        </p:txBody>
      </p:sp>
    </p:spTree>
    <p:extLst>
      <p:ext uri="{BB962C8B-B14F-4D97-AF65-F5344CB8AC3E}">
        <p14:creationId xmlns:p14="http://schemas.microsoft.com/office/powerpoint/2010/main" val="3230242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49</Words>
  <Application>Microsoft Office PowerPoint</Application>
  <PresentationFormat>On-screen Show (16:9)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KimAnh</dc:creator>
  <cp:lastModifiedBy>tam do</cp:lastModifiedBy>
  <cp:revision>44</cp:revision>
  <dcterms:created xsi:type="dcterms:W3CDTF">2020-08-19T03:47:13Z</dcterms:created>
  <dcterms:modified xsi:type="dcterms:W3CDTF">2021-11-26T04:10:22Z</dcterms:modified>
</cp:coreProperties>
</file>